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2BD645-A946-4060-B87C-004DCDAA3737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5F6F45-5E8D-4BA2-98FC-32D682E270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vrykino.wordpress.com/2014/10/30" TargetMode="External"/><Relationship Id="rId2" Type="http://schemas.openxmlformats.org/officeDocument/2006/relationships/hyperlink" Target="http://mp3tales.info/tales/?id=16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МУЗЫКАЛЬНЫЕ КРАСКИ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ДЛЯ ГЕРОЕВ СКАЗКИ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7016824" cy="14732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©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88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© </a:t>
            </a:r>
            <a:r>
              <a:rPr lang="ru-RU" b="1" dirty="0">
                <a:solidFill>
                  <a:schemeClr val="tx1"/>
                </a:solidFill>
              </a:rPr>
              <a:t>МУ ДПО «Информационно – образовательный Центр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80528" y="3933056"/>
            <a:ext cx="892899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Автор: Михаил В. 4 года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Помощник: </a:t>
            </a:r>
            <a:r>
              <a:rPr lang="ru-RU" sz="2400" dirty="0" err="1" smtClean="0">
                <a:solidFill>
                  <a:schemeClr val="tx1"/>
                </a:solidFill>
                <a:latin typeface="Georgia" pitchFamily="18" charset="0"/>
              </a:rPr>
              <a:t>Ихионкова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К.В.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узыкальный руководитель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2683"/>
            <a:ext cx="8291264" cy="15061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dirty="0"/>
              <a:t>Как мы оформили сказку с помощью музыкальных инструментов.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защита\20170510_152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7231"/>
            <a:ext cx="3832719" cy="2155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защита\20170510_15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71" y="2492755"/>
            <a:ext cx="3840677" cy="216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2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2683"/>
            <a:ext cx="8291264" cy="15061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dirty="0"/>
              <a:t>Как мы оформили сказку с помощью музыкальных инструментов.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защита\20170510_152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9" y="2348881"/>
            <a:ext cx="4096453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защита\20170510_152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1"/>
            <a:ext cx="4096453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4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82683"/>
            <a:ext cx="8219256" cy="78607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ВЫВОДЫ: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795016"/>
            <a:ext cx="8568952" cy="3722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 каждого героя есть свой характер и своя музыка.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Для озвучивания существуют специальные студии.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Музыкальное оформление сказки можно сделать с помощью детских музыкальных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2343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БИБЛИОГРАФИЯ: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Музыкальная сказка «Курочка Ряба»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http://mp3tales.info/tales/?id=167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Автор: Юлия Коновалова. Лавры кино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 рождается звук».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https://lavrykino.wordpress.com/2014/10/30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(30.10.2014 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462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708920"/>
            <a:ext cx="7804389" cy="3450696"/>
          </a:xfrm>
        </p:spPr>
        <p:txBody>
          <a:bodyPr>
            <a:normAutofit fontScale="92500"/>
          </a:bodyPr>
          <a:lstStyle/>
          <a:p>
            <a:pPr marL="301943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400" b="1" dirty="0" smtClean="0"/>
              <a:t>МОЖНО ЛИ СДЕЛАТЬ СКАЗКУ МУЗЫКАЛЬНОЙ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Я ХОЧУ УЗНАТЬ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9478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208911" cy="3450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 smtClean="0"/>
              <a:t>ЧТО</a:t>
            </a:r>
            <a:r>
              <a:rPr lang="en-US" sz="4000" b="1" dirty="0" smtClean="0"/>
              <a:t> </a:t>
            </a:r>
            <a:r>
              <a:rPr lang="ru-RU" sz="4000" b="1" dirty="0" smtClean="0"/>
              <a:t>ЛЮБУЮ СКАЗКУ МОЖНО ПРЕВРАТИТЬ В МУЗЫКАЛЬНУЮ,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 smtClean="0"/>
              <a:t>С ПОМОЩЬЮ ДЕТСКИХ МУЗЫКАЛЬНЫХ  ИНСТРУМЕНТОВ.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Я ПРЕДПОЛАГАЮ,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9676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Сходить </a:t>
            </a:r>
            <a:r>
              <a:rPr lang="ru-RU" sz="2800" dirty="0"/>
              <a:t>в кукольный театр с </a:t>
            </a:r>
            <a:r>
              <a:rPr lang="ru-RU" sz="2800" dirty="0" smtClean="0"/>
              <a:t>родителями.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Найти в интернете с помощью чего можно озвучить </a:t>
            </a:r>
            <a:r>
              <a:rPr lang="ru-RU" sz="2800" dirty="0" smtClean="0"/>
              <a:t>сказку.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Найти музыкальные сказки и послушать </a:t>
            </a:r>
            <a:r>
              <a:rPr lang="ru-RU" sz="2800" dirty="0" smtClean="0"/>
              <a:t>их.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Узнать, с помощью каких инструментов можно озвучить </a:t>
            </a:r>
            <a:r>
              <a:rPr lang="ru-RU" sz="2800" dirty="0" smtClean="0"/>
              <a:t>сказку.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ДЛЯ ЭТОГО НАМ НАДО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3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54691"/>
            <a:ext cx="7715200" cy="78607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НАШИ ДЕЙСТВИЯ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412776"/>
            <a:ext cx="4322523" cy="45365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Мы с мамой сходили в Рыбинский кукольный театр на сказку «Колобок». Это музыкальный, яркий и веселый спектакль. 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узнал,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что у каждого героя есть свой характер и его озвучивает свой музыкальный инструмент.</a:t>
            </a:r>
          </a:p>
          <a:p>
            <a:endParaRPr lang="ru-RU" sz="2800" dirty="0"/>
          </a:p>
        </p:txBody>
      </p:sp>
      <p:pic>
        <p:nvPicPr>
          <p:cNvPr id="1026" name="Picture 2" descr="F:\kolob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952750" cy="19335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УКОЛЬНЫЙ ТЕАТР РЫБИНСК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7" y="1556792"/>
            <a:ext cx="3072341" cy="16561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554691"/>
            <a:ext cx="7931224" cy="714069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Как же рождается звук?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4536504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интернете мы с мамой нашли информацию, что есть специальные студии, которые создают речь, музыку, шумы для героев фильмов и спектаклей.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Одна из них, студия на «Мосфильме». Для озвучивания тут есть все на свете,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музыкальных инструментов, до различных баночек, обуви и многого другого.</a:t>
            </a:r>
          </a:p>
        </p:txBody>
      </p:sp>
      <p:pic>
        <p:nvPicPr>
          <p:cNvPr id="2050" name="Picture 2" descr="File 236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56384" cy="20162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sfilm.ru/upload/resize_cache/iblock/faa/465_310_2/faa57de1c49b91fe23ade8fdb7be5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348371" cy="22322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8667"/>
            <a:ext cx="8147248" cy="93009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Как же рождается звук?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1" y="1556792"/>
            <a:ext cx="4114800" cy="3650209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На «Мосфильме» два зала шумового озвучивания, старый и новый. Такой зал похож на своеобразный музей, где хранятся всевозможные вещи, начиная от старых, поношенных туфель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заканчивая поленницей, ведрами с песком, лейками, ванной с душевым шлангом, железками, машиной-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ветродуйкой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и прочими невероятными приспособлениями. Благодаря им кино начинает звучать.</a:t>
            </a:r>
          </a:p>
        </p:txBody>
      </p:sp>
      <p:pic>
        <p:nvPicPr>
          <p:cNvPr id="3074" name="Picture 2" descr="http://www.mosfilm.ru/upload/resize_cache/iblock/a5e/465_310_2/a5e3030da7a81fe009df0ab7195ba9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996443" cy="26642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82683"/>
            <a:ext cx="8291264" cy="71406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НАШИ ДЕЙСТВИЯ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7509" y="1268760"/>
            <a:ext cx="3818467" cy="3938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интернете мы с мамой нашли музыкальную сказку «Курочка Ряба».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Музыка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М.Ройтерштейна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Сказку расскажут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скрипка, виолончель и рояль. Если послушать внимательно, то по голосам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зтих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инструментов можно определить героев сказки: скрипка — Баба, виолончель — Дед,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рояль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— Курочка.</a:t>
            </a:r>
          </a:p>
        </p:txBody>
      </p:sp>
      <p:pic>
        <p:nvPicPr>
          <p:cNvPr id="4098" name="Picture 2" descr="Картинки по запросу курочка ря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6464" cy="29533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7265" y="1124744"/>
            <a:ext cx="3818467" cy="30243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В музыкальном зале мы с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музыкальным руководителем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нашли много детских музыкальных инструментов, которые помогут нам в оформлении сказки.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Стук деревянных ложек похож на курочку 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Рябу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и стук яйца об стол .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Погремушка – на шорохи мышки.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Металлофон – на разбитое яйцо.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Колокольчик – на плач деда и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бабы.</a:t>
            </a:r>
            <a:endParaRPr lang="ru-RU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7" y="482683"/>
            <a:ext cx="8291264" cy="71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smtClean="0"/>
              <a:t>НАШИ ДЕЙСТВИЯ</a:t>
            </a:r>
            <a:endParaRPr lang="ru-RU" sz="5400" b="1" dirty="0"/>
          </a:p>
        </p:txBody>
      </p:sp>
      <p:pic>
        <p:nvPicPr>
          <p:cNvPr id="5122" name="Picture 2" descr="E:\20090917235432-235-2-35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5" y="1365382"/>
            <a:ext cx="2156617" cy="17035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4576"/>
            <a:ext cx="2074946" cy="18646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581c63088fdcc1582ee2d98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0" y="1950159"/>
            <a:ext cx="1627649" cy="17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1_13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30" y="4221088"/>
            <a:ext cx="18554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429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МУЗЫКАЛЬНЫЕ КРАСКИ ДЛЯ ГЕРОЕВ СКАЗКИ</vt:lpstr>
      <vt:lpstr>Я ХОЧУ УЗНАТЬ</vt:lpstr>
      <vt:lpstr>Я ПРЕДПОЛАГАЮ,</vt:lpstr>
      <vt:lpstr>ДЛЯ ЭТОГО НАМ НАДО:</vt:lpstr>
      <vt:lpstr>НАШИ ДЕЙСТВИЯ</vt:lpstr>
      <vt:lpstr>Как же рождается звук?</vt:lpstr>
      <vt:lpstr>Как же рождается звук?</vt:lpstr>
      <vt:lpstr>НАШИ ДЕЙСТВИЯ</vt:lpstr>
      <vt:lpstr>Презентация PowerPoint</vt:lpstr>
      <vt:lpstr>Как мы оформили сказку с помощью музыкальных инструментов. </vt:lpstr>
      <vt:lpstr>Как мы оформили сказку с помощью музыкальных инструментов. </vt:lpstr>
      <vt:lpstr>ВЫВОДЫ:</vt:lpstr>
      <vt:lpstr>БИБЛИОГРАФИЯ: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КРАСКИ ДЛЯ ГЕРОЕВ СКАЗКИ</dc:title>
  <dc:creator>User</dc:creator>
  <cp:lastModifiedBy>User</cp:lastModifiedBy>
  <cp:revision>15</cp:revision>
  <dcterms:created xsi:type="dcterms:W3CDTF">2017-05-02T07:14:36Z</dcterms:created>
  <dcterms:modified xsi:type="dcterms:W3CDTF">2017-05-11T11:10:35Z</dcterms:modified>
</cp:coreProperties>
</file>